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8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Njemačka – </a:t>
            </a:r>
            <a:r>
              <a:rPr lang="hr-HR"/>
              <a:t>regionalni pregled</a:t>
            </a:r>
            <a:endParaRPr lang="x-none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359227AB-84E7-4C5E-859C-844BB589764C}"/>
              </a:ext>
            </a:extLst>
          </p:cNvPr>
          <p:cNvSpPr txBox="1"/>
          <p:nvPr/>
        </p:nvSpPr>
        <p:spPr>
          <a:xfrm>
            <a:off x="9987101" y="6422424"/>
            <a:ext cx="22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1910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Kako se zove najveća njemačka luka koja se nalazi na estuariju rijeke Labe?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Berlin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Bremen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Hamburg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02521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Kiel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1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0691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5543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Kako se zove važni kanal koji povezuje Rajnu i Berlin preko rijeke </a:t>
            </a:r>
            <a:r>
              <a:rPr lang="hr-HR" sz="2800" dirty="0" err="1"/>
              <a:t>Ems</a:t>
            </a:r>
            <a:r>
              <a:rPr lang="hr-HR" sz="2800" dirty="0"/>
              <a:t>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Kielski kanal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Mittelland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Rajna-Majna-Dunav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02521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Weser</a:t>
            </a:r>
            <a:r>
              <a:rPr lang="hr-HR" dirty="0"/>
              <a:t>-Laba kanal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2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0450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5860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9E1FF9-CDAA-49B0-9EFA-50BD524E5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endParaRPr lang="en-US" sz="54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8D3C6A-39AF-4774-A1A7-ABA805AF0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346805"/>
            <a:ext cx="5422407" cy="670389"/>
          </a:xfrm>
        </p:spPr>
        <p:txBody>
          <a:bodyPr>
            <a:noAutofit/>
          </a:bodyPr>
          <a:lstStyle/>
          <a:p>
            <a:pPr algn="l"/>
            <a:r>
              <a:rPr lang="hr-HR" sz="8000" dirty="0"/>
              <a:t>ČESTITAM!!!</a:t>
            </a:r>
            <a:endParaRPr lang="en-US" sz="8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66A853-FD5A-4E85-B4DF-F99BD0634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7720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Kako se zove glavni grad površinom najveće države Južne Njemačke?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829718" y="284240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Munchen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829718" y="555906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Sttutgart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829718" y="420073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Postdam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4AA3110-F2FE-44CD-A7CB-D6AE0E728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785" y="2650950"/>
            <a:ext cx="3099833" cy="393177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54D274D-B636-404C-B243-29872736C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5676" y="1223139"/>
            <a:ext cx="1835791" cy="563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6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U kojem bavarskom gradu se nalazi središte automobilske industrije čiji je proizvod prikazan na slici?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284080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Ingolstadt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508346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Sttutgart</a:t>
            </a:r>
            <a:endParaRPr lang="en-US" dirty="0"/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1659277" y="396213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Munchen</a:t>
            </a:r>
            <a:endParaRPr lang="en-U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B1F5776-0454-4BB6-B772-D7E957D81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855" y="2928859"/>
            <a:ext cx="6250404" cy="31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8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5249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7707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Kako se zove najveća europska gradska regija koja se nalazi na prostoru Srednje Europe?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549686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Berlin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7611438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Hamburg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4580562" y="449494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Ruhr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0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2148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138</Words>
  <Application>Microsoft Office PowerPoint</Application>
  <PresentationFormat>Široki zaslon</PresentationFormat>
  <Paragraphs>35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Njemačka – regionalni pregled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21</cp:revision>
  <dcterms:created xsi:type="dcterms:W3CDTF">2021-01-04T08:54:24Z</dcterms:created>
  <dcterms:modified xsi:type="dcterms:W3CDTF">2021-08-15T07:51:48Z</dcterms:modified>
</cp:coreProperties>
</file>